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handoutMasterIdLst>
    <p:handoutMasterId r:id="rId140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18" r:id="rId10"/>
    <p:sldId id="366" r:id="rId11"/>
    <p:sldId id="323" r:id="rId12"/>
    <p:sldId id="330" r:id="rId13"/>
    <p:sldId id="365" r:id="rId14"/>
    <p:sldId id="331" r:id="rId15"/>
    <p:sldId id="367" r:id="rId16"/>
    <p:sldId id="327" r:id="rId17"/>
    <p:sldId id="326" r:id="rId18"/>
    <p:sldId id="362" r:id="rId19"/>
    <p:sldId id="328" r:id="rId20"/>
    <p:sldId id="371" r:id="rId21"/>
    <p:sldId id="373" r:id="rId22"/>
    <p:sldId id="324" r:id="rId23"/>
    <p:sldId id="317" r:id="rId24"/>
    <p:sldId id="372" r:id="rId25"/>
    <p:sldId id="369" r:id="rId26"/>
    <p:sldId id="370" r:id="rId27"/>
    <p:sldId id="368" r:id="rId28"/>
    <p:sldId id="333" r:id="rId29"/>
    <p:sldId id="336" r:id="rId30"/>
    <p:sldId id="334" r:id="rId31"/>
    <p:sldId id="335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6" r:id="rId51"/>
    <p:sldId id="393" r:id="rId52"/>
    <p:sldId id="378" r:id="rId53"/>
    <p:sldId id="389" r:id="rId54"/>
    <p:sldId id="390" r:id="rId55"/>
    <p:sldId id="379" r:id="rId56"/>
    <p:sldId id="382" r:id="rId57"/>
    <p:sldId id="383" r:id="rId58"/>
    <p:sldId id="384" r:id="rId59"/>
    <p:sldId id="385" r:id="rId60"/>
    <p:sldId id="387" r:id="rId61"/>
    <p:sldId id="377" r:id="rId62"/>
    <p:sldId id="392" r:id="rId63"/>
    <p:sldId id="381" r:id="rId64"/>
    <p:sldId id="386" r:id="rId65"/>
    <p:sldId id="391" r:id="rId66"/>
    <p:sldId id="395" r:id="rId67"/>
    <p:sldId id="396" r:id="rId68"/>
    <p:sldId id="397" r:id="rId69"/>
    <p:sldId id="398" r:id="rId70"/>
    <p:sldId id="375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394" r:id="rId80"/>
    <p:sldId id="364" r:id="rId81"/>
    <p:sldId id="357" r:id="rId82"/>
    <p:sldId id="358" r:id="rId83"/>
    <p:sldId id="360" r:id="rId84"/>
    <p:sldId id="359" r:id="rId85"/>
    <p:sldId id="363" r:id="rId86"/>
    <p:sldId id="321" r:id="rId87"/>
    <p:sldId id="315" r:id="rId88"/>
    <p:sldId id="304" r:id="rId89"/>
    <p:sldId id="257" r:id="rId90"/>
    <p:sldId id="258" r:id="rId91"/>
    <p:sldId id="290" r:id="rId92"/>
    <p:sldId id="291" r:id="rId93"/>
    <p:sldId id="292" r:id="rId94"/>
    <p:sldId id="301" r:id="rId95"/>
    <p:sldId id="303" r:id="rId96"/>
    <p:sldId id="270" r:id="rId97"/>
    <p:sldId id="316" r:id="rId98"/>
    <p:sldId id="307" r:id="rId99"/>
    <p:sldId id="278" r:id="rId100"/>
    <p:sldId id="282" r:id="rId101"/>
    <p:sldId id="300" r:id="rId102"/>
    <p:sldId id="274" r:id="rId103"/>
    <p:sldId id="273" r:id="rId104"/>
    <p:sldId id="285" r:id="rId105"/>
    <p:sldId id="305" r:id="rId106"/>
    <p:sldId id="306" r:id="rId107"/>
    <p:sldId id="284" r:id="rId108"/>
    <p:sldId id="276" r:id="rId109"/>
    <p:sldId id="261" r:id="rId110"/>
    <p:sldId id="269" r:id="rId111"/>
    <p:sldId id="263" r:id="rId112"/>
    <p:sldId id="264" r:id="rId113"/>
    <p:sldId id="260" r:id="rId114"/>
    <p:sldId id="265" r:id="rId115"/>
    <p:sldId id="267" r:id="rId116"/>
    <p:sldId id="266" r:id="rId117"/>
    <p:sldId id="271" r:id="rId118"/>
    <p:sldId id="277" r:id="rId119"/>
    <p:sldId id="279" r:id="rId120"/>
    <p:sldId id="268" r:id="rId121"/>
    <p:sldId id="280" r:id="rId122"/>
    <p:sldId id="281" r:id="rId123"/>
    <p:sldId id="287" r:id="rId124"/>
    <p:sldId id="288" r:id="rId125"/>
    <p:sldId id="302" r:id="rId126"/>
    <p:sldId id="309" r:id="rId127"/>
    <p:sldId id="310" r:id="rId128"/>
    <p:sldId id="311" r:id="rId129"/>
    <p:sldId id="312" r:id="rId130"/>
    <p:sldId id="313" r:id="rId131"/>
    <p:sldId id="314" r:id="rId132"/>
    <p:sldId id="275" r:id="rId133"/>
    <p:sldId id="298" r:id="rId134"/>
    <p:sldId id="294" r:id="rId135"/>
    <p:sldId id="295" r:id="rId136"/>
    <p:sldId id="296" r:id="rId137"/>
    <p:sldId id="297" r:id="rId13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77BA9-DAB1-4EBF-891D-C3333553DE1E}" v="6" dt="2025-11-29T18:04:00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1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4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Keidar" userId="39bab330baa1541e" providerId="LiveId" clId="{79CF1649-80F6-4593-8D65-133D2D83BA05}"/>
    <pc:docChg chg="custSel modSld">
      <pc:chgData name="Gil Keidar" userId="39bab330baa1541e" providerId="LiveId" clId="{79CF1649-80F6-4593-8D65-133D2D83BA05}" dt="2025-11-27T00:10:10.941" v="138" actId="20577"/>
      <pc:docMkLst>
        <pc:docMk/>
      </pc:docMkLst>
      <pc:sldChg chg="modSp mod">
        <pc:chgData name="Gil Keidar" userId="39bab330baa1541e" providerId="LiveId" clId="{79CF1649-80F6-4593-8D65-133D2D83BA05}" dt="2025-11-27T00:10:10.941" v="138" actId="20577"/>
        <pc:sldMkLst>
          <pc:docMk/>
          <pc:sldMk cId="2618883436" sldId="327"/>
        </pc:sldMkLst>
        <pc:spChg chg="mod">
          <ac:chgData name="Gil Keidar" userId="39bab330baa1541e" providerId="LiveId" clId="{79CF1649-80F6-4593-8D65-133D2D83BA05}" dt="2025-11-27T00:10:10.941" v="138" actId="20577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79CF1649-80F6-4593-8D65-133D2D83BA05}" dt="2025-11-26T23:55:23.848" v="90" actId="20577"/>
        <pc:sldMkLst>
          <pc:docMk/>
          <pc:sldMk cId="1934069554" sldId="366"/>
        </pc:sldMkLst>
        <pc:graphicFrameChg chg="modGraphic">
          <ac:chgData name="Gil Keidar" userId="39bab330baa1541e" providerId="LiveId" clId="{79CF1649-80F6-4593-8D65-133D2D83BA05}" dt="2025-11-26T23:55:23.848" v="90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</pc:sldChg>
      <pc:sldChg chg="modSp mod">
        <pc:chgData name="Gil Keidar" userId="39bab330baa1541e" providerId="LiveId" clId="{79CF1649-80F6-4593-8D65-133D2D83BA05}" dt="2025-11-26T01:48:57.456" v="1" actId="20577"/>
        <pc:sldMkLst>
          <pc:docMk/>
          <pc:sldMk cId="3308824609" sldId="378"/>
        </pc:sldMkLst>
        <pc:graphicFrameChg chg="modGraphic">
          <ac:chgData name="Gil Keidar" userId="39bab330baa1541e" providerId="LiveId" clId="{79CF1649-80F6-4593-8D65-133D2D83BA05}" dt="2025-11-26T01:48:57.456" v="1" actId="20577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</pc:docChg>
  </pc:docChgLst>
  <pc:docChgLst>
    <pc:chgData name="Ron Keidar" userId="bd522e22234dfd79" providerId="LiveId" clId="{6258C0A2-7709-4809-AD45-FFE7F4A86E32}"/>
    <pc:docChg chg="undo custSel addSld modSld modSection">
      <pc:chgData name="Ron Keidar" userId="bd522e22234dfd79" providerId="LiveId" clId="{6258C0A2-7709-4809-AD45-FFE7F4A86E32}" dt="2025-11-29T18:08:02.446" v="291" actId="1076"/>
      <pc:docMkLst>
        <pc:docMk/>
      </pc:docMkLst>
      <pc:sldChg chg="addSp delSp modSp new mod">
        <pc:chgData name="Ron Keidar" userId="bd522e22234dfd79" providerId="LiveId" clId="{6258C0A2-7709-4809-AD45-FFE7F4A86E32}" dt="2025-11-29T18:08:02.446" v="291" actId="1076"/>
        <pc:sldMkLst>
          <pc:docMk/>
          <pc:sldMk cId="3353538614" sldId="407"/>
        </pc:sldMkLst>
        <pc:spChg chg="mod">
          <ac:chgData name="Ron Keidar" userId="bd522e22234dfd79" providerId="LiveId" clId="{6258C0A2-7709-4809-AD45-FFE7F4A86E32}" dt="2025-11-29T17:40:07.033" v="35" actId="14100"/>
          <ac:spMkLst>
            <pc:docMk/>
            <pc:sldMk cId="3353538614" sldId="407"/>
            <ac:spMk id="2" creationId="{C61FDAB6-FC71-BACC-45F5-B83A06B9AEE8}"/>
          </ac:spMkLst>
        </pc:spChg>
        <pc:spChg chg="add mod">
          <ac:chgData name="Ron Keidar" userId="bd522e22234dfd79" providerId="LiveId" clId="{6258C0A2-7709-4809-AD45-FFE7F4A86E32}" dt="2025-11-29T17:48:06.176" v="66" actId="164"/>
          <ac:spMkLst>
            <pc:docMk/>
            <pc:sldMk cId="3353538614" sldId="407"/>
            <ac:spMk id="5" creationId="{A91F2063-EB65-F498-45CC-84A1C86168A6}"/>
          </ac:spMkLst>
        </pc:spChg>
        <pc:spChg chg="add mod">
          <ac:chgData name="Ron Keidar" userId="bd522e22234dfd79" providerId="LiveId" clId="{6258C0A2-7709-4809-AD45-FFE7F4A86E32}" dt="2025-11-29T17:49:49.455" v="72" actId="14100"/>
          <ac:spMkLst>
            <pc:docMk/>
            <pc:sldMk cId="3353538614" sldId="407"/>
            <ac:spMk id="8" creationId="{D5F6D17F-0985-0DCA-DF13-EF08EAE585DC}"/>
          </ac:spMkLst>
        </pc:spChg>
        <pc:grpChg chg="add mod">
          <ac:chgData name="Ron Keidar" userId="bd522e22234dfd79" providerId="LiveId" clId="{6258C0A2-7709-4809-AD45-FFE7F4A86E32}" dt="2025-11-29T17:52:17.677" v="100" actId="1076"/>
          <ac:grpSpMkLst>
            <pc:docMk/>
            <pc:sldMk cId="3353538614" sldId="407"/>
            <ac:grpSpMk id="6" creationId="{E860EB00-E02E-3781-88B8-86E8AA7B4171}"/>
          </ac:grpSpMkLst>
        </pc:grpChg>
        <pc:graphicFrameChg chg="add mod modGraphic">
          <ac:chgData name="Ron Keidar" userId="bd522e22234dfd79" providerId="LiveId" clId="{6258C0A2-7709-4809-AD45-FFE7F4A86E32}" dt="2025-11-29T18:07:58.746" v="290" actId="1076"/>
          <ac:graphicFrameMkLst>
            <pc:docMk/>
            <pc:sldMk cId="3353538614" sldId="407"/>
            <ac:graphicFrameMk id="7" creationId="{C807164F-CDE0-B751-A32B-DA36C1B25B0D}"/>
          </ac:graphicFrameMkLst>
        </pc:graphicFrameChg>
        <pc:graphicFrameChg chg="add del mod">
          <ac:chgData name="Ron Keidar" userId="bd522e22234dfd79" providerId="LiveId" clId="{6258C0A2-7709-4809-AD45-FFE7F4A86E32}" dt="2025-11-29T17:58:44.004" v="173" actId="478"/>
          <ac:graphicFrameMkLst>
            <pc:docMk/>
            <pc:sldMk cId="3353538614" sldId="407"/>
            <ac:graphicFrameMk id="9" creationId="{C84E656F-73F6-756B-485F-414F4FB0CFA6}"/>
          </ac:graphicFrameMkLst>
        </pc:graphicFrameChg>
        <pc:graphicFrameChg chg="add del mod modGraphic">
          <ac:chgData name="Ron Keidar" userId="bd522e22234dfd79" providerId="LiveId" clId="{6258C0A2-7709-4809-AD45-FFE7F4A86E32}" dt="2025-11-29T18:08:02.446" v="291" actId="1076"/>
          <ac:graphicFrameMkLst>
            <pc:docMk/>
            <pc:sldMk cId="3353538614" sldId="407"/>
            <ac:graphicFrameMk id="10" creationId="{E32BCBD9-F3EB-E903-8BCA-BE962DD117AF}"/>
          </ac:graphicFrameMkLst>
        </pc:graphicFrameChg>
        <pc:picChg chg="add mod">
          <ac:chgData name="Ron Keidar" userId="bd522e22234dfd79" providerId="LiveId" clId="{6258C0A2-7709-4809-AD45-FFE7F4A86E32}" dt="2025-11-29T17:48:06.176" v="66" actId="164"/>
          <ac:picMkLst>
            <pc:docMk/>
            <pc:sldMk cId="3353538614" sldId="407"/>
            <ac:picMk id="4" creationId="{1A0DF66E-BB5C-031E-DFB0-F9DF22F70C22}"/>
          </ac:picMkLst>
        </pc:pic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slide" Target="slide18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1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8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1.png"/><Relationship Id="rId9" Type="http://schemas.openxmlformats.org/officeDocument/2006/relationships/slide" Target="slide10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2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6.xml"/><Relationship Id="rId4" Type="http://schemas.openxmlformats.org/officeDocument/2006/relationships/image" Target="../media/image33.png"/><Relationship Id="rId9" Type="http://schemas.openxmlformats.org/officeDocument/2006/relationships/slide" Target="slide9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1.png"/><Relationship Id="rId7" Type="http://schemas.openxmlformats.org/officeDocument/2006/relationships/slide" Target="slide88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commons.wikimedia.org/wiki/Category:NOR_gate_symbols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7.png"/><Relationship Id="rId7" Type="http://schemas.openxmlformats.org/officeDocument/2006/relationships/slide" Target="slide9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8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jpeg"/><Relationship Id="rId7" Type="http://schemas.openxmlformats.org/officeDocument/2006/relationships/slide" Target="slide96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1.png"/><Relationship Id="rId4" Type="http://schemas.openxmlformats.org/officeDocument/2006/relationships/image" Target="../media/image74.jpeg"/><Relationship Id="rId9" Type="http://schemas.openxmlformats.org/officeDocument/2006/relationships/slide" Target="slide8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.png"/><Relationship Id="rId3" Type="http://schemas.openxmlformats.org/officeDocument/2006/relationships/slide" Target="slide105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8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slide" Target="slide98.xml"/><Relationship Id="rId10" Type="http://schemas.openxmlformats.org/officeDocument/2006/relationships/slide" Target="slide93.xml"/><Relationship Id="rId4" Type="http://schemas.openxmlformats.org/officeDocument/2006/relationships/slide" Target="slide94.xml"/><Relationship Id="rId9" Type="http://schemas.openxmlformats.org/officeDocument/2006/relationships/hyperlink" Target="https://liucs.net/cs101s14/n4-logic.html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.png"/><Relationship Id="rId4" Type="http://schemas.openxmlformats.org/officeDocument/2006/relationships/slide" Target="slide8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11.png"/><Relationship Id="rId7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8.xml"/><Relationship Id="rId4" Type="http://schemas.openxmlformats.org/officeDocument/2006/relationships/slide" Target="slide9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93.xml"/><Relationship Id="rId7" Type="http://schemas.openxmlformats.org/officeDocument/2006/relationships/slide" Target="slide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14.xml"/><Relationship Id="rId5" Type="http://schemas.openxmlformats.org/officeDocument/2006/relationships/slide" Target="slide80.xml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slide" Target="slide1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85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2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3.xml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slide" Target="slide27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1.xml"/><Relationship Id="rId11" Type="http://schemas.openxmlformats.org/officeDocument/2006/relationships/slide" Target="slide7.xml"/><Relationship Id="rId5" Type="http://schemas.openxmlformats.org/officeDocument/2006/relationships/image" Target="../media/image13.png"/><Relationship Id="rId15" Type="http://schemas.openxmlformats.org/officeDocument/2006/relationships/slide" Target="slide15.xml"/><Relationship Id="rId10" Type="http://schemas.openxmlformats.org/officeDocument/2006/relationships/image" Target="../media/image1.png"/><Relationship Id="rId19" Type="http://schemas.openxmlformats.org/officeDocument/2006/relationships/slide" Target="slide94.xml"/><Relationship Id="rId4" Type="http://schemas.openxmlformats.org/officeDocument/2006/relationships/slide" Target="slide83.xml"/><Relationship Id="rId9" Type="http://schemas.openxmlformats.org/officeDocument/2006/relationships/slide" Target="slide88.xml"/><Relationship Id="rId1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9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3" Type="http://schemas.openxmlformats.org/officeDocument/2006/relationships/image" Target="../media/image7.png"/><Relationship Id="rId7" Type="http://schemas.openxmlformats.org/officeDocument/2006/relationships/slide" Target="slide13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85.xml"/><Relationship Id="rId5" Type="http://schemas.openxmlformats.org/officeDocument/2006/relationships/slide" Target="slide93.xml"/><Relationship Id="rId10" Type="http://schemas.openxmlformats.org/officeDocument/2006/relationships/image" Target="../media/image14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13.xml"/><Relationship Id="rId3" Type="http://schemas.openxmlformats.org/officeDocument/2006/relationships/image" Target="../media/image14.png"/><Relationship Id="rId7" Type="http://schemas.openxmlformats.org/officeDocument/2006/relationships/image" Target="../media/image12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slide" Target="slide83.xml"/><Relationship Id="rId5" Type="http://schemas.openxmlformats.org/officeDocument/2006/relationships/image" Target="../media/image16.png"/><Relationship Id="rId10" Type="http://schemas.openxmlformats.org/officeDocument/2006/relationships/image" Target="../media/image1.png"/><Relationship Id="rId4" Type="http://schemas.openxmlformats.org/officeDocument/2006/relationships/slide" Target="slide85.xml"/><Relationship Id="rId9" Type="http://schemas.openxmlformats.org/officeDocument/2006/relationships/slide" Target="slide88.xml"/><Relationship Id="rId14" Type="http://schemas.openxmlformats.org/officeDocument/2006/relationships/slide" Target="slide8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99.xml"/><Relationship Id="rId18" Type="http://schemas.openxmlformats.org/officeDocument/2006/relationships/slide" Target="slide88.xml"/><Relationship Id="rId26" Type="http://schemas.openxmlformats.org/officeDocument/2006/relationships/slide" Target="slide7.xml"/><Relationship Id="rId3" Type="http://schemas.openxmlformats.org/officeDocument/2006/relationships/slide" Target="slide84.xml"/><Relationship Id="rId21" Type="http://schemas.openxmlformats.org/officeDocument/2006/relationships/slide" Target="slide21.xml"/><Relationship Id="rId7" Type="http://schemas.openxmlformats.org/officeDocument/2006/relationships/slide" Target="slide93.xml"/><Relationship Id="rId12" Type="http://schemas.openxmlformats.org/officeDocument/2006/relationships/slide" Target="slide94.xml"/><Relationship Id="rId17" Type="http://schemas.openxmlformats.org/officeDocument/2006/relationships/slide" Target="slide105.xml"/><Relationship Id="rId25" Type="http://schemas.openxmlformats.org/officeDocument/2006/relationships/image" Target="../media/image9.png"/><Relationship Id="rId2" Type="http://schemas.openxmlformats.org/officeDocument/2006/relationships/image" Target="../media/image18.png"/><Relationship Id="rId16" Type="http://schemas.openxmlformats.org/officeDocument/2006/relationships/slide" Target="slide89.xml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95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2.xml"/><Relationship Id="rId15" Type="http://schemas.openxmlformats.org/officeDocument/2006/relationships/slide" Target="slide91.xml"/><Relationship Id="rId23" Type="http://schemas.openxmlformats.org/officeDocument/2006/relationships/image" Target="../media/image15.png"/><Relationship Id="rId10" Type="http://schemas.openxmlformats.org/officeDocument/2006/relationships/slide" Target="slide96.xml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1.xml"/><Relationship Id="rId22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7.xml"/><Relationship Id="rId7" Type="http://schemas.openxmlformats.org/officeDocument/2006/relationships/slide" Target="slide82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liucs.net/cs101s14/n4-logic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1.xml"/><Relationship Id="rId18" Type="http://schemas.openxmlformats.org/officeDocument/2006/relationships/slide" Target="slide81.xml"/><Relationship Id="rId3" Type="http://schemas.openxmlformats.org/officeDocument/2006/relationships/slide" Target="slide96.xml"/><Relationship Id="rId21" Type="http://schemas.openxmlformats.org/officeDocument/2006/relationships/slide" Target="slide104.xml"/><Relationship Id="rId7" Type="http://schemas.openxmlformats.org/officeDocument/2006/relationships/slide" Target="slide100.xml"/><Relationship Id="rId12" Type="http://schemas.openxmlformats.org/officeDocument/2006/relationships/slide" Target="slide16.xml"/><Relationship Id="rId17" Type="http://schemas.openxmlformats.org/officeDocument/2006/relationships/image" Target="../media/image20.jpeg"/><Relationship Id="rId2" Type="http://schemas.openxmlformats.org/officeDocument/2006/relationships/image" Target="../media/image11.png"/><Relationship Id="rId16" Type="http://schemas.openxmlformats.org/officeDocument/2006/relationships/slide" Target="slide101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11" Type="http://schemas.openxmlformats.org/officeDocument/2006/relationships/slide" Target="slide17.xml"/><Relationship Id="rId24" Type="http://schemas.openxmlformats.org/officeDocument/2006/relationships/image" Target="../media/image1.png"/><Relationship Id="rId5" Type="http://schemas.openxmlformats.org/officeDocument/2006/relationships/slide" Target="slide94.xml"/><Relationship Id="rId15" Type="http://schemas.openxmlformats.org/officeDocument/2006/relationships/slide" Target="slide95.xml"/><Relationship Id="rId23" Type="http://schemas.openxmlformats.org/officeDocument/2006/relationships/slide" Target="slide88.xml"/><Relationship Id="rId10" Type="http://schemas.openxmlformats.org/officeDocument/2006/relationships/slide" Target="slide89.xml"/><Relationship Id="rId19" Type="http://schemas.openxmlformats.org/officeDocument/2006/relationships/slide" Target="slide93.xml"/><Relationship Id="rId4" Type="http://schemas.openxmlformats.org/officeDocument/2006/relationships/slide" Target="slide99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.xml"/><Relationship Id="rId22" Type="http://schemas.openxmlformats.org/officeDocument/2006/relationships/slide" Target="slide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slide" Target="slide9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6" Type="http://schemas.openxmlformats.org/officeDocument/2006/relationships/slide" Target="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slide" Target="slide88.xml"/><Relationship Id="rId15" Type="http://schemas.openxmlformats.org/officeDocument/2006/relationships/slide" Target="slide21.xml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slide" Target="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" Target="slid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13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slide" Target="slide100.xml"/><Relationship Id="rId12" Type="http://schemas.openxmlformats.org/officeDocument/2006/relationships/slide" Target="slide9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11" Type="http://schemas.openxmlformats.org/officeDocument/2006/relationships/slide" Target="slide15.xml"/><Relationship Id="rId5" Type="http://schemas.openxmlformats.org/officeDocument/2006/relationships/slide" Target="slide99.xml"/><Relationship Id="rId10" Type="http://schemas.openxmlformats.org/officeDocument/2006/relationships/slide" Target="slide98.xml"/><Relationship Id="rId4" Type="http://schemas.openxmlformats.org/officeDocument/2006/relationships/slide" Target="slide94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5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1.png"/><Relationship Id="rId9" Type="http://schemas.openxmlformats.org/officeDocument/2006/relationships/slide" Target="slide10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2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4.xml"/><Relationship Id="rId4" Type="http://schemas.openxmlformats.org/officeDocument/2006/relationships/image" Target="../media/image33.png"/><Relationship Id="rId9" Type="http://schemas.openxmlformats.org/officeDocument/2006/relationships/slide" Target="slide9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1.xml"/><Relationship Id="rId7" Type="http://schemas.openxmlformats.org/officeDocument/2006/relationships/slide" Target="slide9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7.xml"/><Relationship Id="rId10" Type="http://schemas.openxmlformats.org/officeDocument/2006/relationships/slide" Target="slide16.xml"/><Relationship Id="rId4" Type="http://schemas.openxmlformats.org/officeDocument/2006/relationships/slide" Target="slide12.xml"/><Relationship Id="rId9" Type="http://schemas.openxmlformats.org/officeDocument/2006/relationships/slide" Target="slide6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9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80.xml"/><Relationship Id="rId7" Type="http://schemas.openxmlformats.org/officeDocument/2006/relationships/slide" Target="slide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8.xml"/><Relationship Id="rId4" Type="http://schemas.openxmlformats.org/officeDocument/2006/relationships/slide" Target="slide22.xml"/><Relationship Id="rId9" Type="http://schemas.openxmlformats.org/officeDocument/2006/relationships/slide" Target="slide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13" Type="http://schemas.openxmlformats.org/officeDocument/2006/relationships/slide" Target="slide101.xml"/><Relationship Id="rId3" Type="http://schemas.openxmlformats.org/officeDocument/2006/relationships/slide" Target="slide89.xml"/><Relationship Id="rId7" Type="http://schemas.openxmlformats.org/officeDocument/2006/relationships/slide" Target="slide100.xml"/><Relationship Id="rId12" Type="http://schemas.openxmlformats.org/officeDocument/2006/relationships/slide" Target="slide93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9.xml"/><Relationship Id="rId11" Type="http://schemas.openxmlformats.org/officeDocument/2006/relationships/slide" Target="slide91.xml"/><Relationship Id="rId5" Type="http://schemas.openxmlformats.org/officeDocument/2006/relationships/slide" Target="slide96.xml"/><Relationship Id="rId15" Type="http://schemas.openxmlformats.org/officeDocument/2006/relationships/slide" Target="slide95.xml"/><Relationship Id="rId10" Type="http://schemas.openxmlformats.org/officeDocument/2006/relationships/slide" Target="slide104.xml"/><Relationship Id="rId4" Type="http://schemas.openxmlformats.org/officeDocument/2006/relationships/slide" Target="slide92.xml"/><Relationship Id="rId9" Type="http://schemas.openxmlformats.org/officeDocument/2006/relationships/slide" Target="slide102.xml"/><Relationship Id="rId14" Type="http://schemas.openxmlformats.org/officeDocument/2006/relationships/slide" Target="slide9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image" Target="../media/image1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slide" Target="slide8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slide" Target="slide96.xml"/><Relationship Id="rId5" Type="http://schemas.openxmlformats.org/officeDocument/2006/relationships/image" Target="../media/image56.png"/><Relationship Id="rId10" Type="http://schemas.openxmlformats.org/officeDocument/2006/relationships/slide" Target="slide94.xml"/><Relationship Id="rId4" Type="http://schemas.openxmlformats.org/officeDocument/2006/relationships/image" Target="../media/image55.png"/><Relationship Id="rId9" Type="http://schemas.openxmlformats.org/officeDocument/2006/relationships/slide" Target="slide9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80.xml"/><Relationship Id="rId10" Type="http://schemas.openxmlformats.org/officeDocument/2006/relationships/slide" Target="slide24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slide" Target="slide96.xml"/><Relationship Id="rId5" Type="http://schemas.openxmlformats.org/officeDocument/2006/relationships/image" Target="../media/image57.png"/><Relationship Id="rId10" Type="http://schemas.openxmlformats.org/officeDocument/2006/relationships/slide" Target="slide94.xml"/><Relationship Id="rId4" Type="http://schemas.openxmlformats.org/officeDocument/2006/relationships/image" Target="../media/image59.png"/><Relationship Id="rId9" Type="http://schemas.openxmlformats.org/officeDocument/2006/relationships/slide" Target="slide9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1.png"/><Relationship Id="rId7" Type="http://schemas.openxmlformats.org/officeDocument/2006/relationships/slide" Target="slide8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slide" Target="slide94.xml"/><Relationship Id="rId4" Type="http://schemas.openxmlformats.org/officeDocument/2006/relationships/slide" Target="slide89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2.gif"/><Relationship Id="rId7" Type="http://schemas.openxmlformats.org/officeDocument/2006/relationships/slide" Target="slide88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8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8.jpeg"/><Relationship Id="rId17" Type="http://schemas.openxmlformats.org/officeDocument/2006/relationships/image" Target="../media/image1.png"/><Relationship Id="rId2" Type="http://schemas.openxmlformats.org/officeDocument/2006/relationships/image" Target="../media/image66.png"/><Relationship Id="rId16" Type="http://schemas.openxmlformats.org/officeDocument/2006/relationships/slide" Target="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0.png"/><Relationship Id="rId10" Type="http://schemas.openxmlformats.org/officeDocument/2006/relationships/image" Target="../media/image67.gif"/><Relationship Id="rId4" Type="http://schemas.openxmlformats.org/officeDocument/2006/relationships/image" Target="../media/image15.png"/><Relationship Id="rId9" Type="http://schemas.openxmlformats.org/officeDocument/2006/relationships/image" Target="../media/image64.gif"/><Relationship Id="rId1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01.xml"/><Relationship Id="rId3" Type="http://schemas.openxmlformats.org/officeDocument/2006/relationships/slide" Target="slide96.xml"/><Relationship Id="rId7" Type="http://schemas.openxmlformats.org/officeDocument/2006/relationships/slide" Target="slide100.xml"/><Relationship Id="rId12" Type="http://schemas.openxmlformats.org/officeDocument/2006/relationships/slide" Target="slide95.xml"/><Relationship Id="rId17" Type="http://schemas.openxmlformats.org/officeDocument/2006/relationships/image" Target="../media/image1.png"/><Relationship Id="rId2" Type="http://schemas.openxmlformats.org/officeDocument/2006/relationships/image" Target="../media/image11.png"/><Relationship Id="rId16" Type="http://schemas.openxmlformats.org/officeDocument/2006/relationships/slide" Target="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11" Type="http://schemas.openxmlformats.org/officeDocument/2006/relationships/slide" Target="slide104.xml"/><Relationship Id="rId5" Type="http://schemas.openxmlformats.org/officeDocument/2006/relationships/slide" Target="slide94.xml"/><Relationship Id="rId15" Type="http://schemas.openxmlformats.org/officeDocument/2006/relationships/slide" Target="slide93.xml"/><Relationship Id="rId10" Type="http://schemas.openxmlformats.org/officeDocument/2006/relationships/slide" Target="slide89.xml"/><Relationship Id="rId4" Type="http://schemas.openxmlformats.org/officeDocument/2006/relationships/slide" Target="slide99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0.jpe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slide" Target="slide96.xml"/><Relationship Id="rId12" Type="http://schemas.openxmlformats.org/officeDocument/2006/relationships/slide" Target="slide8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3.xml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slide" Target="slide9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9.xml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slide" Target="slide91.xml"/><Relationship Id="rId2" Type="http://schemas.openxmlformats.org/officeDocument/2006/relationships/image" Target="../media/image1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01.xml"/><Relationship Id="rId5" Type="http://schemas.openxmlformats.org/officeDocument/2006/relationships/slide" Target="slide95.xml"/><Relationship Id="rId15" Type="http://schemas.openxmlformats.org/officeDocument/2006/relationships/slide" Target="slide88.xml"/><Relationship Id="rId10" Type="http://schemas.openxmlformats.org/officeDocument/2006/relationships/slide" Target="slide99.xml"/><Relationship Id="rId4" Type="http://schemas.openxmlformats.org/officeDocument/2006/relationships/slide" Target="slide94.xml"/><Relationship Id="rId9" Type="http://schemas.openxmlformats.org/officeDocument/2006/relationships/slide" Target="slide96.xml"/><Relationship Id="rId14" Type="http://schemas.openxmlformats.org/officeDocument/2006/relationships/slide" Target="slide10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9.xml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slide" Target="slide91.xml"/><Relationship Id="rId2" Type="http://schemas.openxmlformats.org/officeDocument/2006/relationships/image" Target="../media/image1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01.xml"/><Relationship Id="rId5" Type="http://schemas.openxmlformats.org/officeDocument/2006/relationships/slide" Target="slide95.xml"/><Relationship Id="rId15" Type="http://schemas.openxmlformats.org/officeDocument/2006/relationships/slide" Target="slide88.xml"/><Relationship Id="rId10" Type="http://schemas.openxmlformats.org/officeDocument/2006/relationships/slide" Target="slide99.xml"/><Relationship Id="rId4" Type="http://schemas.openxmlformats.org/officeDocument/2006/relationships/slide" Target="slide94.xml"/><Relationship Id="rId9" Type="http://schemas.openxmlformats.org/officeDocument/2006/relationships/slide" Target="slide96.xml"/><Relationship Id="rId14" Type="http://schemas.openxmlformats.org/officeDocument/2006/relationships/slide" Target="slide105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image" Target="../media/image30.png"/><Relationship Id="rId7" Type="http://schemas.openxmlformats.org/officeDocument/2006/relationships/slide" Target="slide9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5" Type="http://schemas.openxmlformats.org/officeDocument/2006/relationships/slide" Target="slide99.xml"/><Relationship Id="rId10" Type="http://schemas.openxmlformats.org/officeDocument/2006/relationships/image" Target="../media/image1.png"/><Relationship Id="rId4" Type="http://schemas.openxmlformats.org/officeDocument/2006/relationships/slide" Target="slide94.xml"/><Relationship Id="rId9" Type="http://schemas.openxmlformats.org/officeDocument/2006/relationships/slide" Target="slide88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31.png"/><Relationship Id="rId7" Type="http://schemas.openxmlformats.org/officeDocument/2006/relationships/slide" Target="slide94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image" Target="../media/image12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</a:t>
            </a:r>
            <a:r>
              <a:rPr lang="en-US" dirty="0" err="1"/>
              <a:t>ARSelect</a:t>
            </a:r>
            <a:r>
              <a:rPr lang="en-US" dirty="0"/>
              <a:t>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ARSelect</a:t>
            </a:r>
            <a:r>
              <a:rPr lang="en-US" sz="1200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6256</TotalTime>
  <Words>24657</Words>
  <Application>Microsoft Office PowerPoint</Application>
  <PresentationFormat>Widescreen</PresentationFormat>
  <Paragraphs>7924</Paragraphs>
  <Slides>137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3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</cp:revision>
  <cp:lastPrinted>2025-01-11T05:05:40Z</cp:lastPrinted>
  <dcterms:created xsi:type="dcterms:W3CDTF">2022-02-06T02:47:09Z</dcterms:created>
  <dcterms:modified xsi:type="dcterms:W3CDTF">2025-11-29T18:08:03Z</dcterms:modified>
</cp:coreProperties>
</file>